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313" r:id="rId5"/>
    <p:sldId id="311" r:id="rId6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9FD43B-14D8-A139-7C64-FE848A02501A}" name="Gerben Sam" initials="GS" userId="S::gerben.sam@thesymbiosisfoundation.org::d9b63bec-51bd-4d25-bd32-2e63c7b84985" providerId="AD"/>
  <p188:author id="{2497EE6F-81C2-2666-3A79-C78F229D0CD9}" name="Heleen Geilenkirchen" initials="HG" userId="S::Heleen.Geilenkirchen@TheSymbiosisFoundation.org::61f89547-482f-4058-8f8b-976d263d949e" providerId="AD"/>
  <p188:author id="{3754C17C-6B7B-4339-07A5-88909DD5AF74}" name="Heleen Geilenkirchen" initials="HG" userId="S::heleen.geilenkirchen@thesymbiosisfoundation.org::61f89547-482f-4058-8f8b-976d263d949e" providerId="AD"/>
  <p188:author id="{926E8B9F-0D49-8682-3C82-0BECF80AFCBD}" name="Gerben Sam" initials="GS" userId="S::Gerben.Sam@TheSymbiosisFoundation.org::d9b63bec-51bd-4d25-bd32-2e63c7b84985" providerId="AD"/>
  <p188:author id="{304288D3-AF8E-B226-053E-3E762868642E}" name="gerben sam" initials="gs" userId="667cf57104660fb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D5C2BD"/>
    <a:srgbClr val="E1CFBF"/>
    <a:srgbClr val="AEAFAE"/>
    <a:srgbClr val="DFCEBD"/>
    <a:srgbClr val="BED4D6"/>
    <a:srgbClr val="CCCAD1"/>
    <a:srgbClr val="C9D6D7"/>
    <a:srgbClr val="D1D9C4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E3BFA-869F-4A1C-BB6F-F920173EBE2A}" v="31" dt="2025-04-25T09:59:44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7" autoAdjust="0"/>
    <p:restoredTop sz="91601" autoAdjust="0"/>
  </p:normalViewPr>
  <p:slideViewPr>
    <p:cSldViewPr snapToGrid="0">
      <p:cViewPr varScale="1">
        <p:scale>
          <a:sx n="68" d="100"/>
          <a:sy n="68" d="100"/>
        </p:scale>
        <p:origin x="291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kos Hajdu" userId="c2306838c53f55e0" providerId="LiveId" clId="{3C5E3BFA-869F-4A1C-BB6F-F920173EBE2A}"/>
    <pc:docChg chg="undo custSel addSld delSld modSld sldOrd">
      <pc:chgData name="Ákos Hajdu" userId="c2306838c53f55e0" providerId="LiveId" clId="{3C5E3BFA-869F-4A1C-BB6F-F920173EBE2A}" dt="2025-04-25T10:02:34.972" v="229" actId="2696"/>
      <pc:docMkLst>
        <pc:docMk/>
      </pc:docMkLst>
      <pc:sldChg chg="del">
        <pc:chgData name="Ákos Hajdu" userId="c2306838c53f55e0" providerId="LiveId" clId="{3C5E3BFA-869F-4A1C-BB6F-F920173EBE2A}" dt="2025-04-25T08:05:31.429" v="0" actId="47"/>
        <pc:sldMkLst>
          <pc:docMk/>
          <pc:sldMk cId="0" sldId="256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0" sldId="257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0" sldId="259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0" sldId="260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0" sldId="277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3743036537" sldId="283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3599166788" sldId="305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71778205" sldId="307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345652257" sldId="308"/>
        </pc:sldMkLst>
      </pc:sldChg>
      <pc:sldChg chg="del">
        <pc:chgData name="Ákos Hajdu" userId="c2306838c53f55e0" providerId="LiveId" clId="{3C5E3BFA-869F-4A1C-BB6F-F920173EBE2A}" dt="2025-04-25T08:05:31.429" v="0" actId="47"/>
        <pc:sldMkLst>
          <pc:docMk/>
          <pc:sldMk cId="136209300" sldId="309"/>
        </pc:sldMkLst>
      </pc:sldChg>
      <pc:sldChg chg="modSp mod">
        <pc:chgData name="Ákos Hajdu" userId="c2306838c53f55e0" providerId="LiveId" clId="{3C5E3BFA-869F-4A1C-BB6F-F920173EBE2A}" dt="2025-04-25T09:52:59.156" v="3" actId="1076"/>
        <pc:sldMkLst>
          <pc:docMk/>
          <pc:sldMk cId="3389693716" sldId="311"/>
        </pc:sldMkLst>
        <pc:picChg chg="mod">
          <ac:chgData name="Ákos Hajdu" userId="c2306838c53f55e0" providerId="LiveId" clId="{3C5E3BFA-869F-4A1C-BB6F-F920173EBE2A}" dt="2025-04-25T09:52:59.156" v="3" actId="1076"/>
          <ac:picMkLst>
            <pc:docMk/>
            <pc:sldMk cId="3389693716" sldId="311"/>
            <ac:picMk id="2" creationId="{E40065F2-A1EA-41AC-5AA8-97BBB1DF5353}"/>
          </ac:picMkLst>
        </pc:picChg>
      </pc:sldChg>
      <pc:sldChg chg="delSp add del">
        <pc:chgData name="Ákos Hajdu" userId="c2306838c53f55e0" providerId="LiveId" clId="{3C5E3BFA-869F-4A1C-BB6F-F920173EBE2A}" dt="2025-04-25T10:02:34.972" v="229" actId="2696"/>
        <pc:sldMkLst>
          <pc:docMk/>
          <pc:sldMk cId="4045755233" sldId="312"/>
        </pc:sldMkLst>
        <pc:picChg chg="del">
          <ac:chgData name="Ákos Hajdu" userId="c2306838c53f55e0" providerId="LiveId" clId="{3C5E3BFA-869F-4A1C-BB6F-F920173EBE2A}" dt="2025-04-25T08:06:05.455" v="1" actId="478"/>
          <ac:picMkLst>
            <pc:docMk/>
            <pc:sldMk cId="4045755233" sldId="312"/>
            <ac:picMk id="6" creationId="{EEA28438-AAB3-A18A-9BB5-B1C5EC1814B7}"/>
          </ac:picMkLst>
        </pc:picChg>
      </pc:sldChg>
      <pc:sldChg chg="addSp delSp modSp new mod ord">
        <pc:chgData name="Ákos Hajdu" userId="c2306838c53f55e0" providerId="LiveId" clId="{3C5E3BFA-869F-4A1C-BB6F-F920173EBE2A}" dt="2025-04-25T10:02:28.955" v="228" actId="20577"/>
        <pc:sldMkLst>
          <pc:docMk/>
          <pc:sldMk cId="4237212470" sldId="313"/>
        </pc:sldMkLst>
        <pc:spChg chg="add mod">
          <ac:chgData name="Ákos Hajdu" userId="c2306838c53f55e0" providerId="LiveId" clId="{3C5E3BFA-869F-4A1C-BB6F-F920173EBE2A}" dt="2025-04-25T09:53:34.702" v="10"/>
          <ac:spMkLst>
            <pc:docMk/>
            <pc:sldMk cId="4237212470" sldId="313"/>
            <ac:spMk id="3" creationId="{8CD4E27C-A6FC-8E52-F6A6-BC0150809A10}"/>
          </ac:spMkLst>
        </pc:spChg>
        <pc:spChg chg="add mod">
          <ac:chgData name="Ákos Hajdu" userId="c2306838c53f55e0" providerId="LiveId" clId="{3C5E3BFA-869F-4A1C-BB6F-F920173EBE2A}" dt="2025-04-25T09:53:55.861" v="15" actId="14100"/>
          <ac:spMkLst>
            <pc:docMk/>
            <pc:sldMk cId="4237212470" sldId="313"/>
            <ac:spMk id="5" creationId="{F11827E3-0369-64F9-E65D-8F00EC9F9935}"/>
          </ac:spMkLst>
        </pc:spChg>
        <pc:spChg chg="add mod">
          <ac:chgData name="Ákos Hajdu" userId="c2306838c53f55e0" providerId="LiveId" clId="{3C5E3BFA-869F-4A1C-BB6F-F920173EBE2A}" dt="2025-04-25T09:54:24.805" v="19" actId="14100"/>
          <ac:spMkLst>
            <pc:docMk/>
            <pc:sldMk cId="4237212470" sldId="313"/>
            <ac:spMk id="6" creationId="{B11B9069-8AD1-5DEB-081C-771AC4539006}"/>
          </ac:spMkLst>
        </pc:spChg>
        <pc:spChg chg="add mod">
          <ac:chgData name="Ákos Hajdu" userId="c2306838c53f55e0" providerId="LiveId" clId="{3C5E3BFA-869F-4A1C-BB6F-F920173EBE2A}" dt="2025-04-25T09:59:14.210" v="44"/>
          <ac:spMkLst>
            <pc:docMk/>
            <pc:sldMk cId="4237212470" sldId="313"/>
            <ac:spMk id="13" creationId="{E90E1245-238A-E5CF-6030-89EBF4BAEB25}"/>
          </ac:spMkLst>
        </pc:spChg>
        <pc:spChg chg="add mod">
          <ac:chgData name="Ákos Hajdu" userId="c2306838c53f55e0" providerId="LiveId" clId="{3C5E3BFA-869F-4A1C-BB6F-F920173EBE2A}" dt="2025-04-25T09:59:19.795" v="47"/>
          <ac:spMkLst>
            <pc:docMk/>
            <pc:sldMk cId="4237212470" sldId="313"/>
            <ac:spMk id="15" creationId="{DEF47748-576E-F158-FBE8-B9DACDA6219D}"/>
          </ac:spMkLst>
        </pc:spChg>
        <pc:graphicFrameChg chg="add mod">
          <ac:chgData name="Ákos Hajdu" userId="c2306838c53f55e0" providerId="LiveId" clId="{3C5E3BFA-869F-4A1C-BB6F-F920173EBE2A}" dt="2025-04-25T09:53:30.380" v="7"/>
          <ac:graphicFrameMkLst>
            <pc:docMk/>
            <pc:sldMk cId="4237212470" sldId="313"/>
            <ac:graphicFrameMk id="2" creationId="{D3435C66-3CF7-42C8-7B45-4B24BB9EC07F}"/>
          </ac:graphicFrameMkLst>
        </pc:graphicFrameChg>
        <pc:graphicFrameChg chg="add del mod modGraphic">
          <ac:chgData name="Ákos Hajdu" userId="c2306838c53f55e0" providerId="LiveId" clId="{3C5E3BFA-869F-4A1C-BB6F-F920173EBE2A}" dt="2025-04-25T10:02:28.955" v="228" actId="20577"/>
          <ac:graphicFrameMkLst>
            <pc:docMk/>
            <pc:sldMk cId="4237212470" sldId="313"/>
            <ac:graphicFrameMk id="4" creationId="{DFAD11D4-4E27-EA9B-10CA-7CEEC1397082}"/>
          </ac:graphicFrameMkLst>
        </pc:graphicFrameChg>
        <pc:graphicFrameChg chg="add mod modGraphic">
          <ac:chgData name="Ákos Hajdu" userId="c2306838c53f55e0" providerId="LiveId" clId="{3C5E3BFA-869F-4A1C-BB6F-F920173EBE2A}" dt="2025-04-25T09:54:54.319" v="22" actId="14100"/>
          <ac:graphicFrameMkLst>
            <pc:docMk/>
            <pc:sldMk cId="4237212470" sldId="313"/>
            <ac:graphicFrameMk id="7" creationId="{0917400E-4A45-12B2-CFC7-FD594B6DA42C}"/>
          </ac:graphicFrameMkLst>
        </pc:graphicFrameChg>
        <pc:graphicFrameChg chg="add mod">
          <ac:chgData name="Ákos Hajdu" userId="c2306838c53f55e0" providerId="LiveId" clId="{3C5E3BFA-869F-4A1C-BB6F-F920173EBE2A}" dt="2025-04-25T09:58:34.438" v="32"/>
          <ac:graphicFrameMkLst>
            <pc:docMk/>
            <pc:sldMk cId="4237212470" sldId="313"/>
            <ac:graphicFrameMk id="8" creationId="{0D562A55-33A6-C90F-07BF-8DF540D5C909}"/>
          </ac:graphicFrameMkLst>
        </pc:graphicFrameChg>
        <pc:graphicFrameChg chg="add mod modGraphic">
          <ac:chgData name="Ákos Hajdu" userId="c2306838c53f55e0" providerId="LiveId" clId="{3C5E3BFA-869F-4A1C-BB6F-F920173EBE2A}" dt="2025-04-25T09:58:48.750" v="39" actId="14100"/>
          <ac:graphicFrameMkLst>
            <pc:docMk/>
            <pc:sldMk cId="4237212470" sldId="313"/>
            <ac:graphicFrameMk id="9" creationId="{AB23318B-CFED-51AC-7DBE-CDC292B56047}"/>
          </ac:graphicFrameMkLst>
        </pc:graphicFrameChg>
        <pc:graphicFrameChg chg="add mod">
          <ac:chgData name="Ákos Hajdu" userId="c2306838c53f55e0" providerId="LiveId" clId="{3C5E3BFA-869F-4A1C-BB6F-F920173EBE2A}" dt="2025-04-25T09:58:51.854" v="40"/>
          <ac:graphicFrameMkLst>
            <pc:docMk/>
            <pc:sldMk cId="4237212470" sldId="313"/>
            <ac:graphicFrameMk id="10" creationId="{462B8040-9CED-3CB3-CB13-0E1427F647D9}"/>
          </ac:graphicFrameMkLst>
        </pc:graphicFrameChg>
        <pc:graphicFrameChg chg="add del mod">
          <ac:chgData name="Ákos Hajdu" userId="c2306838c53f55e0" providerId="LiveId" clId="{3C5E3BFA-869F-4A1C-BB6F-F920173EBE2A}" dt="2025-04-25T09:59:20.281" v="48" actId="478"/>
          <ac:graphicFrameMkLst>
            <pc:docMk/>
            <pc:sldMk cId="4237212470" sldId="313"/>
            <ac:graphicFrameMk id="11" creationId="{2BF76F78-2937-A7DA-B5B9-8603EC2D4C8E}"/>
          </ac:graphicFrameMkLst>
        </pc:graphicFrameChg>
        <pc:graphicFrameChg chg="add mod">
          <ac:chgData name="Ákos Hajdu" userId="c2306838c53f55e0" providerId="LiveId" clId="{3C5E3BFA-869F-4A1C-BB6F-F920173EBE2A}" dt="2025-04-25T09:59:11.868" v="43"/>
          <ac:graphicFrameMkLst>
            <pc:docMk/>
            <pc:sldMk cId="4237212470" sldId="313"/>
            <ac:graphicFrameMk id="12" creationId="{FC90D7D2-F09F-1310-3AC1-E24DE5D34BC9}"/>
          </ac:graphicFrameMkLst>
        </pc:graphicFrameChg>
        <pc:graphicFrameChg chg="add mod">
          <ac:chgData name="Ákos Hajdu" userId="c2306838c53f55e0" providerId="LiveId" clId="{3C5E3BFA-869F-4A1C-BB6F-F920173EBE2A}" dt="2025-04-25T09:59:16.784" v="46" actId="14100"/>
          <ac:graphicFrameMkLst>
            <pc:docMk/>
            <pc:sldMk cId="4237212470" sldId="313"/>
            <ac:graphicFrameMk id="14" creationId="{069B1479-FF02-1A90-9591-B56C25D9FD9E}"/>
          </ac:graphicFrameMkLst>
        </pc:graphicFrameChg>
        <pc:picChg chg="add mod">
          <ac:chgData name="Ákos Hajdu" userId="c2306838c53f55e0" providerId="LiveId" clId="{3C5E3BFA-869F-4A1C-BB6F-F920173EBE2A}" dt="2025-04-25T09:54:49.304" v="21" actId="1076"/>
          <ac:picMkLst>
            <pc:docMk/>
            <pc:sldMk cId="4237212470" sldId="313"/>
            <ac:picMk id="1027" creationId="{5ED5E9F2-20CE-0637-C170-33D76045840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EA24B-92DB-4808-974B-123B11E54439}" type="datetimeFigureOut">
              <a:rPr lang="nl-NL" smtClean="0"/>
              <a:t>25-4-2025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69CB4-5370-466A-A5A7-BA6A3907D78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4798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AD11D4-4E27-EA9B-10CA-7CEEC1397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066709"/>
              </p:ext>
            </p:extLst>
          </p:nvPr>
        </p:nvGraphicFramePr>
        <p:xfrm>
          <a:off x="281353" y="2823525"/>
          <a:ext cx="7272998" cy="6123527"/>
        </p:xfrm>
        <a:graphic>
          <a:graphicData uri="http://schemas.openxmlformats.org/drawingml/2006/table">
            <a:tbl>
              <a:tblPr firstRow="1" firstCol="1" bandRow="1"/>
              <a:tblGrid>
                <a:gridCol w="3636499">
                  <a:extLst>
                    <a:ext uri="{9D8B030D-6E8A-4147-A177-3AD203B41FA5}">
                      <a16:colId xmlns:a16="http://schemas.microsoft.com/office/drawing/2014/main" val="3522986241"/>
                    </a:ext>
                  </a:extLst>
                </a:gridCol>
                <a:gridCol w="3636499">
                  <a:extLst>
                    <a:ext uri="{9D8B030D-6E8A-4147-A177-3AD203B41FA5}">
                      <a16:colId xmlns:a16="http://schemas.microsoft.com/office/drawing/2014/main" val="785574623"/>
                    </a:ext>
                  </a:extLst>
                </a:gridCol>
              </a:tblGrid>
              <a:tr h="2295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PROBLEM STATEMENT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GOAL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205740"/>
                  </a:ext>
                </a:extLst>
              </a:tr>
              <a:tr h="1149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problem or opportunity does this project address? Why is it important?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State the clear goal in 1–2 sentences.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Example: “Reduce client onboarding time by 30% over the next 3 months.”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332406"/>
                  </a:ext>
                </a:extLst>
              </a:tr>
              <a:tr h="2295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SCOPE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BUSINESS CASE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500558"/>
                  </a:ext>
                </a:extLst>
              </a:tr>
              <a:tr h="1130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In-scope: What this project covers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Out-of-scope: What this project does NOT include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Quantifiable or qualitative impact — how will success be measured? (Hard gains, Soft gains)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621175"/>
                  </a:ext>
                </a:extLst>
              </a:tr>
              <a:tr h="2295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PROJECT PLANNING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89619"/>
                  </a:ext>
                </a:extLst>
              </a:tr>
              <a:tr h="1775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b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               Start Date      Due Date     Delivery Date</a:t>
                      </a:r>
                      <a:b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DEFINE</a:t>
                      </a:r>
                      <a:b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MEASURE</a:t>
                      </a:r>
                      <a:b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ANALYZE</a:t>
                      </a:r>
                      <a:b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IMPROVE</a:t>
                      </a:r>
                      <a:b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CONTROL</a:t>
                      </a:r>
                      <a:b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List the people/orgs involved and their roles. Add names, roles, availability.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908862"/>
                  </a:ext>
                </a:extLst>
              </a:tr>
              <a:tr h="2295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RISKS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TEAM PROCESS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555066"/>
                  </a:ext>
                </a:extLst>
              </a:tr>
              <a:tr h="1149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could delay or block progress? What assumptions is this plan based on?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Communication, Ways of working etc.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8" marR="67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179192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F11827E3-0369-64F9-E65D-8F00EC9F9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638" y="1746304"/>
            <a:ext cx="58271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Project Title: 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[Enter descriptive name of the project]</a:t>
            </a:r>
            <a:endParaRPr kumimoji="0" lang="en-US" alt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Project Owner / Lead: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[Name &amp; Organization]</a:t>
            </a:r>
            <a:endParaRPr kumimoji="0" lang="en-US" alt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Date Created: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[Insert date]</a:t>
            </a:r>
            <a:endParaRPr kumimoji="0" lang="en-US" alt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1B9069-8AD1-5DEB-081C-771AC4539006}"/>
              </a:ext>
            </a:extLst>
          </p:cNvPr>
          <p:cNvSpPr/>
          <p:nvPr/>
        </p:nvSpPr>
        <p:spPr>
          <a:xfrm>
            <a:off x="0" y="-13197"/>
            <a:ext cx="7772400" cy="1352550"/>
          </a:xfrm>
          <a:prstGeom prst="rect">
            <a:avLst/>
          </a:prstGeom>
          <a:solidFill>
            <a:srgbClr val="76C7C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17400E-4A45-12B2-CFC7-FD594B6DA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56617"/>
              </p:ext>
            </p:extLst>
          </p:nvPr>
        </p:nvGraphicFramePr>
        <p:xfrm>
          <a:off x="862512" y="491657"/>
          <a:ext cx="5937250" cy="615949"/>
        </p:xfrm>
        <a:graphic>
          <a:graphicData uri="http://schemas.openxmlformats.org/drawingml/2006/table">
            <a:tbl>
              <a:tblPr firstRow="1" firstCol="1" bandRow="1"/>
              <a:tblGrid>
                <a:gridCol w="2968625">
                  <a:extLst>
                    <a:ext uri="{9D8B030D-6E8A-4147-A177-3AD203B41FA5}">
                      <a16:colId xmlns:a16="http://schemas.microsoft.com/office/drawing/2014/main" val="3499279905"/>
                    </a:ext>
                  </a:extLst>
                </a:gridCol>
                <a:gridCol w="2968625">
                  <a:extLst>
                    <a:ext uri="{9D8B030D-6E8A-4147-A177-3AD203B41FA5}">
                      <a16:colId xmlns:a16="http://schemas.microsoft.com/office/drawing/2014/main" val="4065317137"/>
                    </a:ext>
                  </a:extLst>
                </a:gridCol>
              </a:tblGrid>
              <a:tr h="615949"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LEAN Project Charter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487399"/>
                  </a:ext>
                </a:extLst>
              </a:tr>
            </a:tbl>
          </a:graphicData>
        </a:graphic>
      </p:graphicFrame>
      <p:pic>
        <p:nvPicPr>
          <p:cNvPr id="1027" name="Picture 2">
            <a:extLst>
              <a:ext uri="{FF2B5EF4-FFF2-40B4-BE49-F238E27FC236}">
                <a16:creationId xmlns:a16="http://schemas.microsoft.com/office/drawing/2014/main" id="{5ED5E9F2-20CE-0637-C170-33D760458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12" y="492135"/>
            <a:ext cx="1422400" cy="6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21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ean Six Sigma Templates">
            <a:extLst>
              <a:ext uri="{FF2B5EF4-FFF2-40B4-BE49-F238E27FC236}">
                <a16:creationId xmlns:a16="http://schemas.microsoft.com/office/drawing/2014/main" id="{C0257828-21FB-5215-7B59-CC92A5112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3838"/>
            <a:ext cx="7679267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0065F2-A1EA-41AC-5AA8-97BBB1DF5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30" y="5641145"/>
            <a:ext cx="7459740" cy="419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93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C933628F9674AA0B45EDE9773F2A1" ma:contentTypeVersion="4" ma:contentTypeDescription="Een nieuw document maken." ma:contentTypeScope="" ma:versionID="51129fb273e17e2487db8204b8079ade">
  <xsd:schema xmlns:xsd="http://www.w3.org/2001/XMLSchema" xmlns:xs="http://www.w3.org/2001/XMLSchema" xmlns:p="http://schemas.microsoft.com/office/2006/metadata/properties" xmlns:ns2="68437317-4dae-4a50-9769-02cb05428290" targetNamespace="http://schemas.microsoft.com/office/2006/metadata/properties" ma:root="true" ma:fieldsID="f0c11fb0751c56bb2d2fe64be6a9ec09" ns2:_="">
    <xsd:import namespace="68437317-4dae-4a50-9769-02cb05428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37317-4dae-4a50-9769-02cb05428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A4BF62-8FBD-4183-9E1E-25C8420CA2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CE86C1-8944-4BD6-81F6-4CFBCCF14B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437317-4dae-4a50-9769-02cb05428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5B7754-8AEF-4013-AF4D-AB80F657E552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68437317-4dae-4a50-9769-02cb05428290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176</Words>
  <Application>Microsoft Office PowerPoint</Application>
  <PresentationFormat>Custom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non-profit-impact-report</dc:title>
  <dc:creator>Heleen Geilenkirchen</dc:creator>
  <cp:lastModifiedBy>Ákos Hajdu</cp:lastModifiedBy>
  <cp:revision>186</cp:revision>
  <cp:lastPrinted>2025-03-13T20:34:44Z</cp:lastPrinted>
  <dcterms:created xsi:type="dcterms:W3CDTF">2006-08-16T00:00:00Z</dcterms:created>
  <dcterms:modified xsi:type="dcterms:W3CDTF">2025-04-25T10:02:41Z</dcterms:modified>
  <dc:identifier>DAGXbPtGt4k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0x010100B78C933628F9674AA0B45EDE9773F2A1</vt:lpwstr>
  </property>
  <property fmtid="{D5CDD505-2E9C-101B-9397-08002B2CF9AE}" pid="3" name="Order">
    <vt:lpwstr>100.000000000000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</Properties>
</file>